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sldIdLst>
    <p:sldId id="256" r:id="rId5"/>
    <p:sldId id="317" r:id="rId6"/>
    <p:sldId id="325" r:id="rId7"/>
    <p:sldId id="326" r:id="rId8"/>
    <p:sldId id="327" r:id="rId9"/>
    <p:sldId id="319" r:id="rId10"/>
    <p:sldId id="320" r:id="rId11"/>
    <p:sldId id="321" r:id="rId12"/>
    <p:sldId id="322" r:id="rId13"/>
    <p:sldId id="323" r:id="rId14"/>
    <p:sldId id="318" r:id="rId15"/>
    <p:sldId id="324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92">
          <p15:clr>
            <a:srgbClr val="A4A3A4"/>
          </p15:clr>
        </p15:guide>
        <p15:guide id="2" orient="horz" pos="583">
          <p15:clr>
            <a:srgbClr val="A4A3A4"/>
          </p15:clr>
        </p15:guide>
        <p15:guide id="3" pos="5617">
          <p15:clr>
            <a:srgbClr val="A4A3A4"/>
          </p15:clr>
        </p15:guide>
        <p15:guide id="4" pos="14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ina Morrison" initials="SM" lastIdx="19" clrIdx="0">
    <p:extLst/>
  </p:cmAuthor>
  <p:cmAuthor id="2" name="Alyssa Samuelson (Derflan Inc)" initials="AS(I" lastIdx="9" clrIdx="1">
    <p:extLst>
      <p:ext uri="{19B8F6BF-5375-455C-9EA6-DF929625EA0E}">
        <p15:presenceInfo xmlns:p15="http://schemas.microsoft.com/office/powerpoint/2012/main" userId="S-1-5-21-2127521184-1604012920-1887927527-2185262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C00"/>
    <a:srgbClr val="0072C6"/>
    <a:srgbClr val="FFB900"/>
    <a:srgbClr val="E6E6E6"/>
    <a:srgbClr val="8E9698"/>
    <a:srgbClr val="000000"/>
    <a:srgbClr val="FFF05E"/>
    <a:srgbClr val="6DC2EA"/>
    <a:srgbClr val="EC2B8C"/>
    <a:srgbClr val="682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21" autoAdjust="0"/>
    <p:restoredTop sz="75826" autoAdjust="0"/>
  </p:normalViewPr>
  <p:slideViewPr>
    <p:cSldViewPr snapToGrid="0" snapToObjects="1">
      <p:cViewPr varScale="1">
        <p:scale>
          <a:sx n="105" d="100"/>
          <a:sy n="105" d="100"/>
        </p:scale>
        <p:origin x="774" y="81"/>
      </p:cViewPr>
      <p:guideLst>
        <p:guide orient="horz" pos="3092"/>
        <p:guide orient="horz" pos="583"/>
        <p:guide pos="5617"/>
        <p:guide pos="14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68F210-415C-4284-BC7E-FEB66FC97EFC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A48AA9-0D9B-4607-AF27-033638020AB9}">
      <dgm:prSet phldrT="[Text]"/>
      <dgm:spPr/>
      <dgm:t>
        <a:bodyPr/>
        <a:lstStyle/>
        <a:p>
          <a:r>
            <a:rPr lang="en-US" dirty="0"/>
            <a:t>Classification</a:t>
          </a:r>
        </a:p>
      </dgm:t>
    </dgm:pt>
    <dgm:pt modelId="{73E842F6-CAF5-46BD-9EDB-81172ACC0E56}" type="parTrans" cxnId="{14BB9525-F379-461B-A7DB-E70157B2DBDC}">
      <dgm:prSet/>
      <dgm:spPr/>
      <dgm:t>
        <a:bodyPr/>
        <a:lstStyle/>
        <a:p>
          <a:endParaRPr lang="en-US"/>
        </a:p>
      </dgm:t>
    </dgm:pt>
    <dgm:pt modelId="{F8EBF73E-B741-4442-B16C-F14B1B2A3A2A}" type="sibTrans" cxnId="{14BB9525-F379-461B-A7DB-E70157B2DBDC}">
      <dgm:prSet/>
      <dgm:spPr/>
      <dgm:t>
        <a:bodyPr/>
        <a:lstStyle/>
        <a:p>
          <a:endParaRPr lang="en-US"/>
        </a:p>
      </dgm:t>
    </dgm:pt>
    <dgm:pt modelId="{BD37A307-6416-4A17-9362-9347F43FC023}">
      <dgm:prSet phldrT="[Text]"/>
      <dgm:spPr/>
      <dgm:t>
        <a:bodyPr/>
        <a:lstStyle/>
        <a:p>
          <a:r>
            <a:rPr lang="en-US" dirty="0"/>
            <a:t>Regression</a:t>
          </a:r>
        </a:p>
      </dgm:t>
    </dgm:pt>
    <dgm:pt modelId="{448D2853-360F-4759-88B8-F1769FC23332}" type="parTrans" cxnId="{4435E8DA-03DC-4C96-83A0-37BDE0A2F700}">
      <dgm:prSet/>
      <dgm:spPr/>
      <dgm:t>
        <a:bodyPr/>
        <a:lstStyle/>
        <a:p>
          <a:endParaRPr lang="en-US"/>
        </a:p>
      </dgm:t>
    </dgm:pt>
    <dgm:pt modelId="{300E2776-ECCD-43B9-AC76-CA6DAA1FAAC4}" type="sibTrans" cxnId="{4435E8DA-03DC-4C96-83A0-37BDE0A2F700}">
      <dgm:prSet/>
      <dgm:spPr/>
      <dgm:t>
        <a:bodyPr/>
        <a:lstStyle/>
        <a:p>
          <a:endParaRPr lang="en-US"/>
        </a:p>
      </dgm:t>
    </dgm:pt>
    <dgm:pt modelId="{93CEE64D-2008-4EA1-8089-605089A61BF3}">
      <dgm:prSet phldrT="[Text]"/>
      <dgm:spPr/>
      <dgm:t>
        <a:bodyPr/>
        <a:lstStyle/>
        <a:p>
          <a:r>
            <a:rPr lang="en-US" dirty="0"/>
            <a:t>Anomaly Detection</a:t>
          </a:r>
        </a:p>
      </dgm:t>
    </dgm:pt>
    <dgm:pt modelId="{D9A2144A-DA1F-4676-A61A-1C6066858432}" type="parTrans" cxnId="{4317D442-0F78-41AC-A9CD-807A98074E3C}">
      <dgm:prSet/>
      <dgm:spPr/>
      <dgm:t>
        <a:bodyPr/>
        <a:lstStyle/>
        <a:p>
          <a:endParaRPr lang="en-US"/>
        </a:p>
      </dgm:t>
    </dgm:pt>
    <dgm:pt modelId="{DCBCD409-3DBF-4E83-B4CC-E985B987BD1D}" type="sibTrans" cxnId="{4317D442-0F78-41AC-A9CD-807A98074E3C}">
      <dgm:prSet/>
      <dgm:spPr/>
      <dgm:t>
        <a:bodyPr/>
        <a:lstStyle/>
        <a:p>
          <a:endParaRPr lang="en-US"/>
        </a:p>
      </dgm:t>
    </dgm:pt>
    <dgm:pt modelId="{4012F8D9-A2DD-4CA9-ACDB-8C910A593BCA}">
      <dgm:prSet phldrT="[Text]"/>
      <dgm:spPr/>
      <dgm:t>
        <a:bodyPr/>
        <a:lstStyle/>
        <a:p>
          <a:r>
            <a:rPr lang="en-US" dirty="0"/>
            <a:t>Clustering</a:t>
          </a:r>
        </a:p>
      </dgm:t>
    </dgm:pt>
    <dgm:pt modelId="{6F1D96AC-8E85-4315-8D18-379FDF694170}" type="parTrans" cxnId="{EDAB9217-3E8A-446D-8D6E-62C78E23D16D}">
      <dgm:prSet/>
      <dgm:spPr/>
      <dgm:t>
        <a:bodyPr/>
        <a:lstStyle/>
        <a:p>
          <a:endParaRPr lang="en-US"/>
        </a:p>
      </dgm:t>
    </dgm:pt>
    <dgm:pt modelId="{B29279B5-848F-4A2B-BFC4-54C80BFD63C7}" type="sibTrans" cxnId="{EDAB9217-3E8A-446D-8D6E-62C78E23D16D}">
      <dgm:prSet/>
      <dgm:spPr/>
      <dgm:t>
        <a:bodyPr/>
        <a:lstStyle/>
        <a:p>
          <a:endParaRPr lang="en-US"/>
        </a:p>
      </dgm:t>
    </dgm:pt>
    <dgm:pt modelId="{91E3A431-C104-4F56-B523-0830482EB783}" type="pres">
      <dgm:prSet presAssocID="{AE68F210-415C-4284-BC7E-FEB66FC97EFC}" presName="Name0" presStyleCnt="0">
        <dgm:presLayoutVars>
          <dgm:dir/>
          <dgm:resizeHandles val="exact"/>
        </dgm:presLayoutVars>
      </dgm:prSet>
      <dgm:spPr/>
    </dgm:pt>
    <dgm:pt modelId="{4BF30FBF-FE64-42D3-9C79-BFFDF8965797}" type="pres">
      <dgm:prSet presAssocID="{B0A48AA9-0D9B-4607-AF27-033638020AB9}" presName="compNode" presStyleCnt="0"/>
      <dgm:spPr/>
    </dgm:pt>
    <dgm:pt modelId="{C3990A73-1E5B-4187-BD4F-013F6A033BA7}" type="pres">
      <dgm:prSet presAssocID="{B0A48AA9-0D9B-4607-AF27-033638020AB9}" presName="pict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</dgm:spPr>
    </dgm:pt>
    <dgm:pt modelId="{116DB2C2-3D8C-4CD5-B843-287529EB1B7E}" type="pres">
      <dgm:prSet presAssocID="{B0A48AA9-0D9B-4607-AF27-033638020AB9}" presName="textRect" presStyleLbl="revTx" presStyleIdx="0" presStyleCnt="4">
        <dgm:presLayoutVars>
          <dgm:bulletEnabled val="1"/>
        </dgm:presLayoutVars>
      </dgm:prSet>
      <dgm:spPr/>
    </dgm:pt>
    <dgm:pt modelId="{0F7A2F11-ACF6-49E4-960B-DEB386884700}" type="pres">
      <dgm:prSet presAssocID="{F8EBF73E-B741-4442-B16C-F14B1B2A3A2A}" presName="sibTrans" presStyleLbl="sibTrans2D1" presStyleIdx="0" presStyleCnt="0"/>
      <dgm:spPr/>
    </dgm:pt>
    <dgm:pt modelId="{AE71A44D-8D85-4EA3-9B44-110328D90BCF}" type="pres">
      <dgm:prSet presAssocID="{BD37A307-6416-4A17-9362-9347F43FC023}" presName="compNode" presStyleCnt="0"/>
      <dgm:spPr/>
    </dgm:pt>
    <dgm:pt modelId="{E214FFCF-6A27-4FDD-8890-9FCEE5009118}" type="pres">
      <dgm:prSet presAssocID="{BD37A307-6416-4A17-9362-9347F43FC023}" presName="pictRect" presStyleLbl="nod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ED3D4931-59C5-4FD2-9019-2F5CEA00FD6F}" type="pres">
      <dgm:prSet presAssocID="{BD37A307-6416-4A17-9362-9347F43FC023}" presName="textRect" presStyleLbl="revTx" presStyleIdx="1" presStyleCnt="4">
        <dgm:presLayoutVars>
          <dgm:bulletEnabled val="1"/>
        </dgm:presLayoutVars>
      </dgm:prSet>
      <dgm:spPr/>
    </dgm:pt>
    <dgm:pt modelId="{AD4B470C-05B4-43A6-B2E3-82A5CBD77F58}" type="pres">
      <dgm:prSet presAssocID="{300E2776-ECCD-43B9-AC76-CA6DAA1FAAC4}" presName="sibTrans" presStyleLbl="sibTrans2D1" presStyleIdx="0" presStyleCnt="0"/>
      <dgm:spPr/>
    </dgm:pt>
    <dgm:pt modelId="{73DBAFFC-60E5-4561-B589-F97610609196}" type="pres">
      <dgm:prSet presAssocID="{93CEE64D-2008-4EA1-8089-605089A61BF3}" presName="compNode" presStyleCnt="0"/>
      <dgm:spPr/>
    </dgm:pt>
    <dgm:pt modelId="{F78417A0-83A0-4134-B49E-C8F74378F9D7}" type="pres">
      <dgm:prSet presAssocID="{93CEE64D-2008-4EA1-8089-605089A61BF3}" presName="pictRect" presStyleLbl="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9B4F5E1B-1E6F-4D69-944E-B2B78E236841}" type="pres">
      <dgm:prSet presAssocID="{93CEE64D-2008-4EA1-8089-605089A61BF3}" presName="textRect" presStyleLbl="revTx" presStyleIdx="2" presStyleCnt="4">
        <dgm:presLayoutVars>
          <dgm:bulletEnabled val="1"/>
        </dgm:presLayoutVars>
      </dgm:prSet>
      <dgm:spPr/>
    </dgm:pt>
    <dgm:pt modelId="{3A0C48B9-0D81-47FE-B239-291295EAC2B8}" type="pres">
      <dgm:prSet presAssocID="{DCBCD409-3DBF-4E83-B4CC-E985B987BD1D}" presName="sibTrans" presStyleLbl="sibTrans2D1" presStyleIdx="0" presStyleCnt="0"/>
      <dgm:spPr/>
    </dgm:pt>
    <dgm:pt modelId="{3EAFE855-8869-4F9F-A1DC-1C1DC69857C4}" type="pres">
      <dgm:prSet presAssocID="{4012F8D9-A2DD-4CA9-ACDB-8C910A593BCA}" presName="compNode" presStyleCnt="0"/>
      <dgm:spPr/>
    </dgm:pt>
    <dgm:pt modelId="{36F29D2E-9D1E-4BAC-9AED-2FEF7B4D6404}" type="pres">
      <dgm:prSet presAssocID="{4012F8D9-A2DD-4CA9-ACDB-8C910A593BCA}" presName="pictRect" presStyleLbl="nod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893FA7FF-61D7-42D9-AE6E-00721A1B054B}" type="pres">
      <dgm:prSet presAssocID="{4012F8D9-A2DD-4CA9-ACDB-8C910A593BCA}" presName="textRect" presStyleLbl="revTx" presStyleIdx="3" presStyleCnt="4">
        <dgm:presLayoutVars>
          <dgm:bulletEnabled val="1"/>
        </dgm:presLayoutVars>
      </dgm:prSet>
      <dgm:spPr/>
    </dgm:pt>
  </dgm:ptLst>
  <dgm:cxnLst>
    <dgm:cxn modelId="{EDAB9217-3E8A-446D-8D6E-62C78E23D16D}" srcId="{AE68F210-415C-4284-BC7E-FEB66FC97EFC}" destId="{4012F8D9-A2DD-4CA9-ACDB-8C910A593BCA}" srcOrd="3" destOrd="0" parTransId="{6F1D96AC-8E85-4315-8D18-379FDF694170}" sibTransId="{B29279B5-848F-4A2B-BFC4-54C80BFD63C7}"/>
    <dgm:cxn modelId="{14BB9525-F379-461B-A7DB-E70157B2DBDC}" srcId="{AE68F210-415C-4284-BC7E-FEB66FC97EFC}" destId="{B0A48AA9-0D9B-4607-AF27-033638020AB9}" srcOrd="0" destOrd="0" parTransId="{73E842F6-CAF5-46BD-9EDB-81172ACC0E56}" sibTransId="{F8EBF73E-B741-4442-B16C-F14B1B2A3A2A}"/>
    <dgm:cxn modelId="{93CB7539-3908-4498-8AF6-C01B7AF3555D}" type="presOf" srcId="{4012F8D9-A2DD-4CA9-ACDB-8C910A593BCA}" destId="{893FA7FF-61D7-42D9-AE6E-00721A1B054B}" srcOrd="0" destOrd="0" presId="urn:microsoft.com/office/officeart/2005/8/layout/pList1"/>
    <dgm:cxn modelId="{4317D442-0F78-41AC-A9CD-807A98074E3C}" srcId="{AE68F210-415C-4284-BC7E-FEB66FC97EFC}" destId="{93CEE64D-2008-4EA1-8089-605089A61BF3}" srcOrd="2" destOrd="0" parTransId="{D9A2144A-DA1F-4676-A61A-1C6066858432}" sibTransId="{DCBCD409-3DBF-4E83-B4CC-E985B987BD1D}"/>
    <dgm:cxn modelId="{713FF16C-8804-478C-B426-6290CB142C3C}" type="presOf" srcId="{BD37A307-6416-4A17-9362-9347F43FC023}" destId="{ED3D4931-59C5-4FD2-9019-2F5CEA00FD6F}" srcOrd="0" destOrd="0" presId="urn:microsoft.com/office/officeart/2005/8/layout/pList1"/>
    <dgm:cxn modelId="{B49D4771-E847-45FE-939E-27FAA90CE997}" type="presOf" srcId="{300E2776-ECCD-43B9-AC76-CA6DAA1FAAC4}" destId="{AD4B470C-05B4-43A6-B2E3-82A5CBD77F58}" srcOrd="0" destOrd="0" presId="urn:microsoft.com/office/officeart/2005/8/layout/pList1"/>
    <dgm:cxn modelId="{4AA95589-5E5C-44E9-AE1D-4D3B1B7462CD}" type="presOf" srcId="{DCBCD409-3DBF-4E83-B4CC-E985B987BD1D}" destId="{3A0C48B9-0D81-47FE-B239-291295EAC2B8}" srcOrd="0" destOrd="0" presId="urn:microsoft.com/office/officeart/2005/8/layout/pList1"/>
    <dgm:cxn modelId="{56C20E92-E88D-46E0-AFD1-EDE5BE244E0D}" type="presOf" srcId="{AE68F210-415C-4284-BC7E-FEB66FC97EFC}" destId="{91E3A431-C104-4F56-B523-0830482EB783}" srcOrd="0" destOrd="0" presId="urn:microsoft.com/office/officeart/2005/8/layout/pList1"/>
    <dgm:cxn modelId="{FD8254CD-93FB-4641-B189-D13AAABCA603}" type="presOf" srcId="{B0A48AA9-0D9B-4607-AF27-033638020AB9}" destId="{116DB2C2-3D8C-4CD5-B843-287529EB1B7E}" srcOrd="0" destOrd="0" presId="urn:microsoft.com/office/officeart/2005/8/layout/pList1"/>
    <dgm:cxn modelId="{4435E8DA-03DC-4C96-83A0-37BDE0A2F700}" srcId="{AE68F210-415C-4284-BC7E-FEB66FC97EFC}" destId="{BD37A307-6416-4A17-9362-9347F43FC023}" srcOrd="1" destOrd="0" parTransId="{448D2853-360F-4759-88B8-F1769FC23332}" sibTransId="{300E2776-ECCD-43B9-AC76-CA6DAA1FAAC4}"/>
    <dgm:cxn modelId="{060CF4E2-C720-4221-B0A2-E27CA1F8B152}" type="presOf" srcId="{F8EBF73E-B741-4442-B16C-F14B1B2A3A2A}" destId="{0F7A2F11-ACF6-49E4-960B-DEB386884700}" srcOrd="0" destOrd="0" presId="urn:microsoft.com/office/officeart/2005/8/layout/pList1"/>
    <dgm:cxn modelId="{42337DF1-F3A2-4E1C-B825-3A3788D55911}" type="presOf" srcId="{93CEE64D-2008-4EA1-8089-605089A61BF3}" destId="{9B4F5E1B-1E6F-4D69-944E-B2B78E236841}" srcOrd="0" destOrd="0" presId="urn:microsoft.com/office/officeart/2005/8/layout/pList1"/>
    <dgm:cxn modelId="{FAA53B40-745C-4F0A-BB62-539B62AC130E}" type="presParOf" srcId="{91E3A431-C104-4F56-B523-0830482EB783}" destId="{4BF30FBF-FE64-42D3-9C79-BFFDF8965797}" srcOrd="0" destOrd="0" presId="urn:microsoft.com/office/officeart/2005/8/layout/pList1"/>
    <dgm:cxn modelId="{C7B8903A-70F9-4B20-BD3B-047E4027AFB8}" type="presParOf" srcId="{4BF30FBF-FE64-42D3-9C79-BFFDF8965797}" destId="{C3990A73-1E5B-4187-BD4F-013F6A033BA7}" srcOrd="0" destOrd="0" presId="urn:microsoft.com/office/officeart/2005/8/layout/pList1"/>
    <dgm:cxn modelId="{D9F499AA-F8F6-4DFE-9172-F2153B2CB194}" type="presParOf" srcId="{4BF30FBF-FE64-42D3-9C79-BFFDF8965797}" destId="{116DB2C2-3D8C-4CD5-B843-287529EB1B7E}" srcOrd="1" destOrd="0" presId="urn:microsoft.com/office/officeart/2005/8/layout/pList1"/>
    <dgm:cxn modelId="{C8914C30-D39A-452A-8808-2D476938C40E}" type="presParOf" srcId="{91E3A431-C104-4F56-B523-0830482EB783}" destId="{0F7A2F11-ACF6-49E4-960B-DEB386884700}" srcOrd="1" destOrd="0" presId="urn:microsoft.com/office/officeart/2005/8/layout/pList1"/>
    <dgm:cxn modelId="{C624EE35-2D16-4214-AA1B-D011091CF616}" type="presParOf" srcId="{91E3A431-C104-4F56-B523-0830482EB783}" destId="{AE71A44D-8D85-4EA3-9B44-110328D90BCF}" srcOrd="2" destOrd="0" presId="urn:microsoft.com/office/officeart/2005/8/layout/pList1"/>
    <dgm:cxn modelId="{A42462F7-C47C-4856-8C39-93637E1925AB}" type="presParOf" srcId="{AE71A44D-8D85-4EA3-9B44-110328D90BCF}" destId="{E214FFCF-6A27-4FDD-8890-9FCEE5009118}" srcOrd="0" destOrd="0" presId="urn:microsoft.com/office/officeart/2005/8/layout/pList1"/>
    <dgm:cxn modelId="{A5EB3E29-73B0-4515-8452-08237C852787}" type="presParOf" srcId="{AE71A44D-8D85-4EA3-9B44-110328D90BCF}" destId="{ED3D4931-59C5-4FD2-9019-2F5CEA00FD6F}" srcOrd="1" destOrd="0" presId="urn:microsoft.com/office/officeart/2005/8/layout/pList1"/>
    <dgm:cxn modelId="{5EB6F50A-A9CA-4AB8-94AB-A41F862F93F5}" type="presParOf" srcId="{91E3A431-C104-4F56-B523-0830482EB783}" destId="{AD4B470C-05B4-43A6-B2E3-82A5CBD77F58}" srcOrd="3" destOrd="0" presId="urn:microsoft.com/office/officeart/2005/8/layout/pList1"/>
    <dgm:cxn modelId="{B3915F91-86C1-47A0-8879-390B15E9F535}" type="presParOf" srcId="{91E3A431-C104-4F56-B523-0830482EB783}" destId="{73DBAFFC-60E5-4561-B589-F97610609196}" srcOrd="4" destOrd="0" presId="urn:microsoft.com/office/officeart/2005/8/layout/pList1"/>
    <dgm:cxn modelId="{04C778BB-AA27-4F02-9887-C3F136600979}" type="presParOf" srcId="{73DBAFFC-60E5-4561-B589-F97610609196}" destId="{F78417A0-83A0-4134-B49E-C8F74378F9D7}" srcOrd="0" destOrd="0" presId="urn:microsoft.com/office/officeart/2005/8/layout/pList1"/>
    <dgm:cxn modelId="{F5650FC9-E8EF-43BD-902D-01795D5B3B30}" type="presParOf" srcId="{73DBAFFC-60E5-4561-B589-F97610609196}" destId="{9B4F5E1B-1E6F-4D69-944E-B2B78E236841}" srcOrd="1" destOrd="0" presId="urn:microsoft.com/office/officeart/2005/8/layout/pList1"/>
    <dgm:cxn modelId="{0735AF8D-8712-498C-935F-18FF456D0A96}" type="presParOf" srcId="{91E3A431-C104-4F56-B523-0830482EB783}" destId="{3A0C48B9-0D81-47FE-B239-291295EAC2B8}" srcOrd="5" destOrd="0" presId="urn:microsoft.com/office/officeart/2005/8/layout/pList1"/>
    <dgm:cxn modelId="{A89D3BB8-9E99-42B4-BCC7-BAC3A8283982}" type="presParOf" srcId="{91E3A431-C104-4F56-B523-0830482EB783}" destId="{3EAFE855-8869-4F9F-A1DC-1C1DC69857C4}" srcOrd="6" destOrd="0" presId="urn:microsoft.com/office/officeart/2005/8/layout/pList1"/>
    <dgm:cxn modelId="{5934D681-E159-40C0-9A3F-79C06E7BDD95}" type="presParOf" srcId="{3EAFE855-8869-4F9F-A1DC-1C1DC69857C4}" destId="{36F29D2E-9D1E-4BAC-9AED-2FEF7B4D6404}" srcOrd="0" destOrd="0" presId="urn:microsoft.com/office/officeart/2005/8/layout/pList1"/>
    <dgm:cxn modelId="{718DEE01-DEB8-4619-8A12-405D78DCB6F5}" type="presParOf" srcId="{3EAFE855-8869-4F9F-A1DC-1C1DC69857C4}" destId="{893FA7FF-61D7-42D9-AE6E-00721A1B054B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990A73-1E5B-4187-BD4F-013F6A033BA7}">
      <dsp:nvSpPr>
        <dsp:cNvPr id="0" name=""/>
        <dsp:cNvSpPr/>
      </dsp:nvSpPr>
      <dsp:spPr>
        <a:xfrm>
          <a:off x="4239" y="707975"/>
          <a:ext cx="2017416" cy="1390000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6DB2C2-3D8C-4CD5-B843-287529EB1B7E}">
      <dsp:nvSpPr>
        <dsp:cNvPr id="0" name=""/>
        <dsp:cNvSpPr/>
      </dsp:nvSpPr>
      <dsp:spPr>
        <a:xfrm>
          <a:off x="4239" y="2097975"/>
          <a:ext cx="2017416" cy="748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Classification</a:t>
          </a:r>
        </a:p>
      </dsp:txBody>
      <dsp:txXfrm>
        <a:off x="4239" y="2097975"/>
        <a:ext cx="2017416" cy="748461"/>
      </dsp:txXfrm>
    </dsp:sp>
    <dsp:sp modelId="{E214FFCF-6A27-4FDD-8890-9FCEE5009118}">
      <dsp:nvSpPr>
        <dsp:cNvPr id="0" name=""/>
        <dsp:cNvSpPr/>
      </dsp:nvSpPr>
      <dsp:spPr>
        <a:xfrm>
          <a:off x="2223482" y="707975"/>
          <a:ext cx="2017416" cy="1390000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3D4931-59C5-4FD2-9019-2F5CEA00FD6F}">
      <dsp:nvSpPr>
        <dsp:cNvPr id="0" name=""/>
        <dsp:cNvSpPr/>
      </dsp:nvSpPr>
      <dsp:spPr>
        <a:xfrm>
          <a:off x="2223482" y="2097975"/>
          <a:ext cx="2017416" cy="748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Regression</a:t>
          </a:r>
        </a:p>
      </dsp:txBody>
      <dsp:txXfrm>
        <a:off x="2223482" y="2097975"/>
        <a:ext cx="2017416" cy="748461"/>
      </dsp:txXfrm>
    </dsp:sp>
    <dsp:sp modelId="{F78417A0-83A0-4134-B49E-C8F74378F9D7}">
      <dsp:nvSpPr>
        <dsp:cNvPr id="0" name=""/>
        <dsp:cNvSpPr/>
      </dsp:nvSpPr>
      <dsp:spPr>
        <a:xfrm>
          <a:off x="4442725" y="707975"/>
          <a:ext cx="2017416" cy="1390000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4F5E1B-1E6F-4D69-944E-B2B78E236841}">
      <dsp:nvSpPr>
        <dsp:cNvPr id="0" name=""/>
        <dsp:cNvSpPr/>
      </dsp:nvSpPr>
      <dsp:spPr>
        <a:xfrm>
          <a:off x="4442725" y="2097975"/>
          <a:ext cx="2017416" cy="748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Anomaly Detection</a:t>
          </a:r>
        </a:p>
      </dsp:txBody>
      <dsp:txXfrm>
        <a:off x="4442725" y="2097975"/>
        <a:ext cx="2017416" cy="748461"/>
      </dsp:txXfrm>
    </dsp:sp>
    <dsp:sp modelId="{36F29D2E-9D1E-4BAC-9AED-2FEF7B4D6404}">
      <dsp:nvSpPr>
        <dsp:cNvPr id="0" name=""/>
        <dsp:cNvSpPr/>
      </dsp:nvSpPr>
      <dsp:spPr>
        <a:xfrm>
          <a:off x="6661968" y="707975"/>
          <a:ext cx="2017416" cy="1390000"/>
        </a:xfrm>
        <a:prstGeom prst="round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3FA7FF-61D7-42D9-AE6E-00721A1B054B}">
      <dsp:nvSpPr>
        <dsp:cNvPr id="0" name=""/>
        <dsp:cNvSpPr/>
      </dsp:nvSpPr>
      <dsp:spPr>
        <a:xfrm>
          <a:off x="6661968" y="2097975"/>
          <a:ext cx="2017416" cy="748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Clustering</a:t>
          </a:r>
        </a:p>
      </dsp:txBody>
      <dsp:txXfrm>
        <a:off x="6661968" y="2097975"/>
        <a:ext cx="2017416" cy="7484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09C458-3EA9-2841-9A2C-95E0579D6905}" type="datetimeFigureOut">
              <a:rPr lang="en-US" smtClean="0"/>
              <a:t>2/22/2018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4053A-D0EA-6244-B9CE-E54FED74F7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13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 is all about teaching computers to understand data</a:t>
            </a:r>
          </a:p>
          <a:p>
            <a:r>
              <a:rPr lang="en-US" dirty="0"/>
              <a:t>	- We achieve this by using a ton of statistics to build models that can hopefully make accurate decisions based on past knowledge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34053A-D0EA-6244-B9CE-E54FED74F7F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772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pening Slide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982" y="1067834"/>
            <a:ext cx="8738027" cy="1751521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90000"/>
              </a:lnSpc>
              <a:defRPr sz="55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add presentation main header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3583" y="2947297"/>
            <a:ext cx="3481211" cy="166955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presentation subhead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660" y="267482"/>
            <a:ext cx="896411" cy="191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680" y="4273434"/>
            <a:ext cx="707136" cy="9509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309" y="4273434"/>
            <a:ext cx="707136" cy="9509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798" y="4273434"/>
            <a:ext cx="707136" cy="9509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427" y="4273434"/>
            <a:ext cx="707136" cy="9509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427" y="3444932"/>
            <a:ext cx="707136" cy="9509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173" y="3444932"/>
            <a:ext cx="707136" cy="9509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936" y="2616430"/>
            <a:ext cx="707136" cy="9509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125" y="4273434"/>
            <a:ext cx="707136" cy="95097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907" y="4273434"/>
            <a:ext cx="707136" cy="9509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125" y="3444932"/>
            <a:ext cx="707136" cy="950976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251016" y="563315"/>
            <a:ext cx="68801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spc="-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</a:t>
            </a:r>
            <a:r>
              <a:rPr lang="en-US" sz="2000" spc="-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spc="-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Student Partners</a:t>
            </a:r>
          </a:p>
        </p:txBody>
      </p:sp>
    </p:spTree>
    <p:extLst>
      <p:ext uri="{BB962C8B-B14F-4D97-AF65-F5344CB8AC3E}">
        <p14:creationId xmlns:p14="http://schemas.microsoft.com/office/powerpoint/2010/main" val="553505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Content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89956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33167" y="925513"/>
            <a:ext cx="8683819" cy="3554416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1000"/>
              </a:spcBef>
              <a:defRPr sz="2800">
                <a:solidFill>
                  <a:schemeClr val="tx1"/>
                </a:solidFill>
              </a:defRPr>
            </a:lvl1pPr>
            <a:lvl2pPr>
              <a:spcBef>
                <a:spcPts val="1000"/>
              </a:spcBef>
              <a:defRPr sz="2600">
                <a:solidFill>
                  <a:schemeClr val="tx1"/>
                </a:solidFill>
              </a:defRPr>
            </a:lvl2pPr>
            <a:lvl3pPr>
              <a:spcBef>
                <a:spcPts val="1000"/>
              </a:spcBef>
              <a:defRPr sz="2200">
                <a:solidFill>
                  <a:schemeClr val="tx1"/>
                </a:solidFill>
              </a:defRPr>
            </a:lvl3pPr>
            <a:lvl4pPr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10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33168" y="141555"/>
            <a:ext cx="7594879" cy="406715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algn="l">
              <a:defRPr sz="2800">
                <a:solidFill>
                  <a:srgbClr val="F2F2F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4655126"/>
            <a:ext cx="2849506" cy="35394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700" b="1" spc="-50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</a:t>
            </a:r>
            <a:r>
              <a:rPr lang="en-US" sz="1700" spc="-50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b="1" spc="-5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Student Partners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18" y="-66502"/>
            <a:ext cx="607377" cy="8168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669" y="-66502"/>
            <a:ext cx="607377" cy="81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078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602" y="4727055"/>
            <a:ext cx="896411" cy="19142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217357" y="4645795"/>
            <a:ext cx="2849506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700" b="1" spc="-5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</a:t>
            </a:r>
            <a:r>
              <a:rPr lang="en-US" sz="1700" spc="-5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b="1" spc="-5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Student Partners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17357" y="1599985"/>
            <a:ext cx="8521909" cy="1780297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90000"/>
              </a:lnSpc>
              <a:defRPr sz="55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06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2122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33168" y="925513"/>
            <a:ext cx="4343400" cy="3554416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1000"/>
              </a:spcBef>
              <a:defRPr sz="2800">
                <a:solidFill>
                  <a:schemeClr val="tx1"/>
                </a:solidFill>
              </a:defRPr>
            </a:lvl1pPr>
            <a:lvl2pPr>
              <a:spcBef>
                <a:spcPts val="1000"/>
              </a:spcBef>
              <a:defRPr sz="2600">
                <a:solidFill>
                  <a:schemeClr val="tx1"/>
                </a:solidFill>
              </a:defRPr>
            </a:lvl2pPr>
            <a:lvl3pPr>
              <a:spcBef>
                <a:spcPts val="1000"/>
              </a:spcBef>
              <a:defRPr sz="2200">
                <a:solidFill>
                  <a:schemeClr val="tx1"/>
                </a:solidFill>
              </a:defRPr>
            </a:lvl3pPr>
            <a:lvl4pPr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10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0"/>
          </p:nvPr>
        </p:nvSpPr>
        <p:spPr>
          <a:xfrm>
            <a:off x="4576568" y="925513"/>
            <a:ext cx="4343400" cy="3554416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1000"/>
              </a:spcBef>
              <a:defRPr sz="2800">
                <a:solidFill>
                  <a:srgbClr val="000000"/>
                </a:solidFill>
              </a:defRPr>
            </a:lvl1pPr>
            <a:lvl2pPr>
              <a:spcBef>
                <a:spcPts val="1000"/>
              </a:spcBef>
              <a:defRPr sz="2600">
                <a:solidFill>
                  <a:srgbClr val="000000"/>
                </a:solidFill>
              </a:defRPr>
            </a:lvl2pPr>
            <a:lvl3pPr>
              <a:spcBef>
                <a:spcPts val="1000"/>
              </a:spcBef>
              <a:defRPr sz="2200">
                <a:solidFill>
                  <a:srgbClr val="000000"/>
                </a:solidFill>
              </a:defRPr>
            </a:lvl3pPr>
            <a:lvl4pPr>
              <a:spcBef>
                <a:spcPts val="1000"/>
              </a:spcBef>
              <a:defRPr sz="1800">
                <a:solidFill>
                  <a:srgbClr val="000000"/>
                </a:solidFill>
              </a:defRPr>
            </a:lvl4pPr>
            <a:lvl5pPr>
              <a:spcBef>
                <a:spcPts val="1000"/>
              </a:spcBef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33168" y="141555"/>
            <a:ext cx="7594879" cy="406715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algn="l">
              <a:defRPr sz="3500">
                <a:solidFill>
                  <a:srgbClr val="F2F2F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6691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6761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9" r:id="rId4"/>
    <p:sldLayoutId id="2147483652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5974" y="1111851"/>
            <a:ext cx="6277460" cy="1751521"/>
          </a:xfrm>
        </p:spPr>
        <p:txBody>
          <a:bodyPr/>
          <a:lstStyle/>
          <a:p>
            <a:r>
              <a:rPr lang="en-US" dirty="0"/>
              <a:t>Azure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63582" y="2947297"/>
            <a:ext cx="5213469" cy="1669551"/>
          </a:xfrm>
        </p:spPr>
        <p:txBody>
          <a:bodyPr/>
          <a:lstStyle/>
          <a:p>
            <a:r>
              <a:rPr lang="en-US" dirty="0"/>
              <a:t>Adapted from a tutorial by Jennifer </a:t>
            </a:r>
            <a:r>
              <a:rPr lang="en-US" dirty="0" err="1"/>
              <a:t>Marsman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5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Download the Cheat Sheet: </a:t>
            </a:r>
          </a:p>
          <a:p>
            <a:pPr marL="0" indent="0">
              <a:buNone/>
            </a:pPr>
            <a:r>
              <a:rPr lang="en-US" dirty="0"/>
              <a:t>http://aka.ms/AzureMachineLearningCheatSheet</a:t>
            </a:r>
          </a:p>
          <a:p>
            <a:pPr marL="0" indent="0">
              <a:buNone/>
            </a:pPr>
            <a:r>
              <a:rPr lang="en-US" b="1" dirty="0"/>
              <a:t>Try it out!</a:t>
            </a:r>
          </a:p>
          <a:p>
            <a:pPr marL="0" indent="0">
              <a:buNone/>
            </a:pPr>
            <a:r>
              <a:rPr lang="en-US" dirty="0"/>
              <a:t>http://studio.azureml.net</a:t>
            </a:r>
          </a:p>
          <a:p>
            <a:pPr marL="0" indent="0">
              <a:buNone/>
            </a:pPr>
            <a:r>
              <a:rPr lang="en-US" b="1" dirty="0"/>
              <a:t>Getting started with Azure Machine Learning:</a:t>
            </a:r>
          </a:p>
          <a:p>
            <a:pPr marL="0" indent="0">
              <a:buNone/>
            </a:pPr>
            <a:r>
              <a:rPr lang="en-US" dirty="0"/>
              <a:t>http://aka.ms/HackML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792581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09946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4881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pic>
        <p:nvPicPr>
          <p:cNvPr id="1026" name="Picture 2" descr="An Introduction to Machine Learning">
            <a:extLst>
              <a:ext uri="{FF2B5EF4-FFF2-40B4-BE49-F238E27FC236}">
                <a16:creationId xmlns:a16="http://schemas.microsoft.com/office/drawing/2014/main" id="{240DD282-D0CB-48A7-8F67-83615F42EF4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588" y="866281"/>
            <a:ext cx="7108824" cy="355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419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94C797-BFEF-49F4-A8F8-4A24A8B90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Breaking Down the Buzzwords</a:t>
            </a:r>
          </a:p>
        </p:txBody>
      </p:sp>
      <p:pic>
        <p:nvPicPr>
          <p:cNvPr id="2054" name="Picture 6" descr="https://media.licdn.com/mpr/mpr/AAEAAQAAAAAAAA14AAAAJDBjOGJmYzQ3LTJlZjYtNDIzYi05YTU1LTQ5MDA0NTBmNzJkOQ.jpg">
            <a:extLst>
              <a:ext uri="{FF2B5EF4-FFF2-40B4-BE49-F238E27FC236}">
                <a16:creationId xmlns:a16="http://schemas.microsoft.com/office/drawing/2014/main" id="{3ED09FAE-4844-451B-AEB1-2A56D7F3474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619" y="925513"/>
            <a:ext cx="5279113" cy="355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187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8D001B-C4BC-428C-83CB-92C7F8981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Supervised Learning </a:t>
            </a:r>
          </a:p>
        </p:txBody>
      </p:sp>
      <p:pic>
        <p:nvPicPr>
          <p:cNvPr id="3074" name="Picture 2" descr="Supervised learning data flow.">
            <a:extLst>
              <a:ext uri="{FF2B5EF4-FFF2-40B4-BE49-F238E27FC236}">
                <a16:creationId xmlns:a16="http://schemas.microsoft.com/office/drawing/2014/main" id="{9C3ACB07-A5CB-40DE-AF08-C8506AC1AA9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1202820"/>
            <a:ext cx="8683625" cy="299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152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A988BC-5BB8-4732-8C8B-AB5284D40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Supervised Learning</a:t>
            </a:r>
          </a:p>
        </p:txBody>
      </p:sp>
      <p:pic>
        <p:nvPicPr>
          <p:cNvPr id="4098" name="Picture 2" descr="Supervised learning data flow.">
            <a:extLst>
              <a:ext uri="{FF2B5EF4-FFF2-40B4-BE49-F238E27FC236}">
                <a16:creationId xmlns:a16="http://schemas.microsoft.com/office/drawing/2014/main" id="{4C5C0FE4-4473-4611-BF11-577700D6FF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9"/>
          <a:stretch/>
        </p:blipFill>
        <p:spPr bwMode="auto">
          <a:xfrm>
            <a:off x="3282460" y="2063461"/>
            <a:ext cx="4806349" cy="142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ground, outdoor&#10;&#10;Description generated with very high confidence">
            <a:extLst>
              <a:ext uri="{FF2B5EF4-FFF2-40B4-BE49-F238E27FC236}">
                <a16:creationId xmlns:a16="http://schemas.microsoft.com/office/drawing/2014/main" id="{9A463E58-5489-4EB3-A2B0-8E9FC310C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95936" y="1702875"/>
            <a:ext cx="2831709" cy="188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5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1193430"/>
              </p:ext>
            </p:extLst>
          </p:nvPr>
        </p:nvGraphicFramePr>
        <p:xfrm>
          <a:off x="233363" y="925513"/>
          <a:ext cx="8683625" cy="3554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Algorithms</a:t>
            </a:r>
          </a:p>
        </p:txBody>
      </p:sp>
    </p:spTree>
    <p:extLst>
      <p:ext uri="{BB962C8B-B14F-4D97-AF65-F5344CB8AC3E}">
        <p14:creationId xmlns:p14="http://schemas.microsoft.com/office/powerpoint/2010/main" val="2517483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25 different machine learning algorithms</a:t>
            </a:r>
          </a:p>
          <a:p>
            <a:r>
              <a:rPr lang="en-US" dirty="0"/>
              <a:t>Modules for importing and cleaning data</a:t>
            </a:r>
          </a:p>
          <a:p>
            <a:r>
              <a:rPr lang="en-US" dirty="0"/>
              <a:t>Create experiments to train and test models</a:t>
            </a:r>
          </a:p>
          <a:p>
            <a:r>
              <a:rPr lang="en-US" dirty="0"/>
              <a:t>Publish models as web service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Azure ML</a:t>
            </a:r>
          </a:p>
        </p:txBody>
      </p:sp>
    </p:spTree>
    <p:extLst>
      <p:ext uri="{BB962C8B-B14F-4D97-AF65-F5344CB8AC3E}">
        <p14:creationId xmlns:p14="http://schemas.microsoft.com/office/powerpoint/2010/main" val="1103753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4647884" y="770863"/>
            <a:ext cx="1271053" cy="60327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set</a:t>
            </a:r>
          </a:p>
        </p:txBody>
      </p:sp>
      <p:sp>
        <p:nvSpPr>
          <p:cNvPr id="5" name="Rectangle 4"/>
          <p:cNvSpPr/>
          <p:nvPr/>
        </p:nvSpPr>
        <p:spPr>
          <a:xfrm>
            <a:off x="4647883" y="1526539"/>
            <a:ext cx="1271053" cy="60327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cleaning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4647882" y="2282215"/>
            <a:ext cx="1271053" cy="60327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Split</a:t>
            </a:r>
          </a:p>
        </p:txBody>
      </p:sp>
      <p:sp>
        <p:nvSpPr>
          <p:cNvPr id="8" name="Rectangle 7"/>
          <p:cNvSpPr/>
          <p:nvPr/>
        </p:nvSpPr>
        <p:spPr>
          <a:xfrm>
            <a:off x="1755764" y="2012823"/>
            <a:ext cx="1271053" cy="60327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Algorithm</a:t>
            </a:r>
          </a:p>
        </p:txBody>
      </p:sp>
      <p:sp>
        <p:nvSpPr>
          <p:cNvPr id="9" name="Rectangle 8"/>
          <p:cNvSpPr/>
          <p:nvPr/>
        </p:nvSpPr>
        <p:spPr>
          <a:xfrm>
            <a:off x="2691796" y="3067305"/>
            <a:ext cx="1271053" cy="60327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model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536357" y="4549243"/>
            <a:ext cx="1271053" cy="60327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Evaluate model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420865" y="3793567"/>
            <a:ext cx="1271053" cy="60327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Score model</a:t>
            </a:r>
          </a:p>
        </p:txBody>
      </p:sp>
      <p:cxnSp>
        <p:nvCxnSpPr>
          <p:cNvPr id="14" name="Straight Arrow Connector 13"/>
          <p:cNvCxnSpPr>
            <a:stCxn id="4" idx="2"/>
            <a:endCxn id="5" idx="0"/>
          </p:cNvCxnSpPr>
          <p:nvPr/>
        </p:nvCxnSpPr>
        <p:spPr>
          <a:xfrm flipH="1">
            <a:off x="5283410" y="1374139"/>
            <a:ext cx="1" cy="152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2"/>
            <a:endCxn id="7" idx="0"/>
          </p:cNvCxnSpPr>
          <p:nvPr/>
        </p:nvCxnSpPr>
        <p:spPr>
          <a:xfrm flipH="1">
            <a:off x="5283409" y="2129815"/>
            <a:ext cx="1" cy="152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2"/>
          </p:cNvCxnSpPr>
          <p:nvPr/>
        </p:nvCxnSpPr>
        <p:spPr>
          <a:xfrm flipH="1">
            <a:off x="3779014" y="2885491"/>
            <a:ext cx="1504395" cy="152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2"/>
          </p:cNvCxnSpPr>
          <p:nvPr/>
        </p:nvCxnSpPr>
        <p:spPr>
          <a:xfrm>
            <a:off x="2391291" y="2616099"/>
            <a:ext cx="712357" cy="4512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2"/>
          </p:cNvCxnSpPr>
          <p:nvPr/>
        </p:nvCxnSpPr>
        <p:spPr>
          <a:xfrm>
            <a:off x="5056392" y="4396843"/>
            <a:ext cx="862543" cy="152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6431154" y="4095205"/>
            <a:ext cx="447714" cy="4673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309457" y="3758118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(Another model)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147410" y="3193099"/>
            <a:ext cx="1089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data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212098" y="2616099"/>
            <a:ext cx="1501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data</a:t>
            </a:r>
          </a:p>
        </p:txBody>
      </p:sp>
      <p:cxnSp>
        <p:nvCxnSpPr>
          <p:cNvPr id="33" name="Straight Arrow Connector 32"/>
          <p:cNvCxnSpPr>
            <a:stCxn id="7" idx="2"/>
            <a:endCxn id="12" idx="0"/>
          </p:cNvCxnSpPr>
          <p:nvPr/>
        </p:nvCxnSpPr>
        <p:spPr>
          <a:xfrm flipH="1">
            <a:off x="5056392" y="2885491"/>
            <a:ext cx="227017" cy="9080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9" idx="2"/>
          </p:cNvCxnSpPr>
          <p:nvPr/>
        </p:nvCxnSpPr>
        <p:spPr>
          <a:xfrm>
            <a:off x="3327323" y="3670581"/>
            <a:ext cx="1510196" cy="907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571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393EC-741F-4997-9897-BB5BFB8BD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8280CB-87E9-48AB-8FC6-AC4B03C4C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96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B4009E"/>
      </a:accent1>
      <a:accent2>
        <a:srgbClr val="FF8C00"/>
      </a:accent2>
      <a:accent3>
        <a:srgbClr val="505050"/>
      </a:accent3>
      <a:accent4>
        <a:srgbClr val="737373"/>
      </a:accent4>
      <a:accent5>
        <a:srgbClr val="D2D2D2"/>
      </a:accent5>
      <a:accent6>
        <a:srgbClr val="FFFFFF"/>
      </a:accent6>
      <a:hlink>
        <a:srgbClr val="0072C6"/>
      </a:hlink>
      <a:folHlink>
        <a:srgbClr val="0072C6"/>
      </a:folHlink>
    </a:clrScheme>
    <a:fontScheme name="Segoe UI">
      <a:majorFont>
        <a:latin typeface="Segoe U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Segoe UI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6F721F2E9C60A4B8AD3B86329B0E3F5" ma:contentTypeVersion="5" ma:contentTypeDescription="Create a new document." ma:contentTypeScope="" ma:versionID="1650643c6e54dd8d77fc0452cd05fe57">
  <xsd:schema xmlns:xsd="http://www.w3.org/2001/XMLSchema" xmlns:xs="http://www.w3.org/2001/XMLSchema" xmlns:p="http://schemas.microsoft.com/office/2006/metadata/properties" xmlns:ns2="48f14601-b8fa-46a2-9324-877c94f0d0bb" targetNamespace="http://schemas.microsoft.com/office/2006/metadata/properties" ma:root="true" ma:fieldsID="f6760e195bd7ba4eb325a0c23a190505" ns2:_="">
    <xsd:import namespace="48f14601-b8fa-46a2-9324-877c94f0d0b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f14601-b8fa-46a2-9324-877c94f0d0b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CCDFB6C-F32B-40AC-9CC5-C133D7B77E3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05AF93E-4D9F-45A6-AD04-709345630236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48f14601-b8fa-46a2-9324-877c94f0d0bb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9D035FB-C75E-4889-BBE7-FFDC628AAC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f14601-b8fa-46a2-9324-877c94f0d0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3398</TotalTime>
  <Words>136</Words>
  <Application>Microsoft Office PowerPoint</Application>
  <PresentationFormat>On-screen Show (16:9)</PresentationFormat>
  <Paragraphs>38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Segoe UI</vt:lpstr>
      <vt:lpstr>Segoe UI Light</vt:lpstr>
      <vt:lpstr>Office Theme</vt:lpstr>
      <vt:lpstr>Azure Machine Learning</vt:lpstr>
      <vt:lpstr>What is Machine Learning?</vt:lpstr>
      <vt:lpstr>Breaking Down the Buzzwords</vt:lpstr>
      <vt:lpstr>Machine Learning: Supervised Learning </vt:lpstr>
      <vt:lpstr>Machine Learning: Supervised Learning</vt:lpstr>
      <vt:lpstr>Machine Learning Algorithms</vt:lpstr>
      <vt:lpstr>The Power of Azure ML</vt:lpstr>
      <vt:lpstr>Supervised Learning</vt:lpstr>
      <vt:lpstr>PowerPoint Presentation</vt:lpstr>
      <vt:lpstr>Resources</vt:lpstr>
      <vt:lpstr>Demo</vt:lpstr>
      <vt:lpstr>PowerPoint Presentation</vt:lpstr>
    </vt:vector>
  </TitlesOfParts>
  <Company>Prentice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Taylor Hanson</dc:creator>
  <cp:lastModifiedBy>Zhang, Eric</cp:lastModifiedBy>
  <cp:revision>283</cp:revision>
  <dcterms:created xsi:type="dcterms:W3CDTF">2016-07-11T14:56:12Z</dcterms:created>
  <dcterms:modified xsi:type="dcterms:W3CDTF">2018-02-22T20:49:09Z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0x010100B6F721F2E9C60A4B8AD3B86329B0E3F5</vt:lpwstr>
  </property>
</Properties>
</file>